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Roboto Condensed"/>
      <p:regular r:id="rId19"/>
      <p:bold r:id="rId20"/>
      <p:italic r:id="rId21"/>
      <p:boldItalic r:id="rId22"/>
    </p:embeddedFont>
    <p:embeddedFont>
      <p:font typeface="Gill San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ge1Z53pGeonW2Z4yzzjq9Ekzgh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.fntdata"/><Relationship Id="rId22" Type="http://schemas.openxmlformats.org/officeDocument/2006/relationships/font" Target="fonts/RobotoCondensed-boldItalic.fntdata"/><Relationship Id="rId21" Type="http://schemas.openxmlformats.org/officeDocument/2006/relationships/font" Target="fonts/RobotoCondensed-italic.fntdata"/><Relationship Id="rId24" Type="http://schemas.openxmlformats.org/officeDocument/2006/relationships/font" Target="fonts/GillSans-bold.fntdata"/><Relationship Id="rId23" Type="http://schemas.openxmlformats.org/officeDocument/2006/relationships/font" Target="fonts/Gill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Slab-regular.fntdata"/><Relationship Id="rId12" Type="http://schemas.openxmlformats.org/officeDocument/2006/relationships/slide" Target="slides/slide7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RobotoCondensed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9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9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10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11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1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1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1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11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12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2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2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2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12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s://www.collegeconsensus.com/rankings/best-colleges/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s://www.trinity.edu/admissions-aid/why-trinity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https://youvis.it/sngdaG" TargetMode="External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Trinity University 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College Web Tour</a:t>
            </a:r>
            <a:endParaRPr b="1"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2"/>
          <p:cNvSpPr txBox="1"/>
          <p:nvPr>
            <p:ph idx="2" type="body"/>
          </p:nvPr>
        </p:nvSpPr>
        <p:spPr>
          <a:xfrm>
            <a:off x="4103975" y="388700"/>
            <a:ext cx="48543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3506"/>
              <a:buNone/>
            </a:pPr>
            <a:r>
              <a:t/>
            </a:r>
            <a:endParaRPr b="1" sz="7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93506"/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3506"/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360000"/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Web Tours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768350" y="1431000"/>
            <a:ext cx="7719600" cy="21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next several weeks, we will be researching various universities around Texas-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public and private.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let’s look at Trinity University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3028250" y="180775"/>
            <a:ext cx="5649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Trinity University </a:t>
            </a:r>
            <a:endParaRPr b="1" i="0" sz="3900" u="none" cap="none" strike="noStrike">
              <a:solidFill>
                <a:srgbClr val="003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Quick Facts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2666650" y="1006625"/>
            <a:ext cx="6259800" cy="4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❏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Trinity is located in San Antonio, TX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¾ hours from CRCA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❏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Trinity is a </a:t>
            </a:r>
            <a:r>
              <a:rPr b="0" i="1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university.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❏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Trinity’s mascot is LeeRoy (shrug emoji), the Tiger.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❏"/>
            </a:pPr>
            <a:r>
              <a:rPr b="0" i="0" lang="en" sz="1800" u="none" cap="none" strike="noStrike">
                <a:solidFill>
                  <a:srgbClr val="4646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“College Consensus has named Trinity University in its 2020 list of the </a:t>
            </a:r>
            <a:r>
              <a:rPr b="0" i="0" lang="en" sz="1800" u="sng" cap="none" strike="noStrike">
                <a:solidFill>
                  <a:srgbClr val="72313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 100 colleges in the nation</a:t>
            </a:r>
            <a:r>
              <a:rPr b="0" i="0" lang="en" sz="1800" u="none" cap="none" strike="noStrike">
                <a:solidFill>
                  <a:srgbClr val="4646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This year, Trinity placed No. 98 on the list and No. 4 in Texas.”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275" y="839625"/>
            <a:ext cx="2781500" cy="20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0201" y="2909450"/>
            <a:ext cx="2301249" cy="216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About Texas Tech University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540225" y="1065325"/>
            <a:ext cx="8329800" cy="6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to: </a:t>
            </a:r>
            <a:r>
              <a:rPr b="0" i="0" lang="en" sz="2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https://www.trinity.edu/admissions-aid/why-trinity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find the answers to the following questions.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(You will have to also open the “Undergraduate” and “Affordability” tabs.)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freshmen applied to Trinity University? How many were allowed in?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What is the acceptance rate?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How many undergraduate students attend Trinity?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What is the student:faculty ratio?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What percentage of students graduate with no debt?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Trinity University Tour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465525" y="858850"/>
            <a:ext cx="84792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take a virtual campus tour: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https://youvis.it/sngdaG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5625" y="1849150"/>
            <a:ext cx="7990973" cy="314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Prep Assignment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992775" y="1419775"/>
            <a:ext cx="74247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 is one thing you liked or disliked about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Trinity University?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